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59" r:id="rId6"/>
    <p:sldId id="263" r:id="rId7"/>
    <p:sldId id="264" r:id="rId8"/>
    <p:sldId id="269" r:id="rId9"/>
    <p:sldId id="270" r:id="rId10"/>
    <p:sldId id="271" r:id="rId11"/>
    <p:sldId id="272" r:id="rId12"/>
    <p:sldId id="266" r:id="rId13"/>
    <p:sldId id="267" r:id="rId14"/>
    <p:sldId id="268" r:id="rId15"/>
    <p:sldId id="261" r:id="rId16"/>
    <p:sldId id="273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Jesus Guilherme" initials="DJG" lastIdx="1" clrIdx="0">
    <p:extLst>
      <p:ext uri="{19B8F6BF-5375-455C-9EA6-DF929625EA0E}">
        <p15:presenceInfo xmlns:p15="http://schemas.microsoft.com/office/powerpoint/2012/main" userId="David Jesus Guilher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961" autoAdjust="0"/>
  </p:normalViewPr>
  <p:slideViewPr>
    <p:cSldViewPr snapToGrid="0">
      <p:cViewPr varScale="1">
        <p:scale>
          <a:sx n="94" d="100"/>
          <a:sy n="94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FB020-33BF-436B-9A65-2A031359B78D}" type="datetimeFigureOut">
              <a:rPr lang="pt-PT" smtClean="0"/>
              <a:t>18/01/2021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C210E-BE6D-492C-BCA2-F5457ADB11C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05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210E-BE6D-492C-BCA2-F5457ADB11C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84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210E-BE6D-492C-BCA2-F5457ADB11C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904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210E-BE6D-492C-BCA2-F5457ADB11C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903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210E-BE6D-492C-BCA2-F5457ADB11C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948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C210E-BE6D-492C-BCA2-F5457ADB11C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819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0B4EE19F-8DDC-4AA2-A3E0-77B7746E1B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30"/>
          <a:stretch/>
        </p:blipFill>
        <p:spPr>
          <a:xfrm>
            <a:off x="-2033" y="-30423"/>
            <a:ext cx="12188389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A888E7-8304-464D-8F1F-642E00BCB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170251"/>
          </a:xfrm>
        </p:spPr>
        <p:txBody>
          <a:bodyPr>
            <a:normAutofit/>
          </a:bodyPr>
          <a:lstStyle/>
          <a:p>
            <a:pPr algn="ctr"/>
            <a:r>
              <a:rPr lang="pt-PT" sz="3600" dirty="0"/>
              <a:t>Centros de Processamento de Dados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5BF8B4-066B-40A9-8FFA-91C15F2A3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164" y="3514712"/>
            <a:ext cx="6857999" cy="102922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pt-PT" sz="1400" dirty="0"/>
              <a:t>Docentes:</a:t>
            </a:r>
          </a:p>
          <a:p>
            <a:pPr algn="ctr"/>
            <a:r>
              <a:rPr lang="pt-PT" sz="1400" dirty="0"/>
              <a:t>Daniel </a:t>
            </a:r>
            <a:r>
              <a:rPr lang="pt-PT" sz="1400" dirty="0" err="1"/>
              <a:t>Alexander</a:t>
            </a:r>
            <a:r>
              <a:rPr lang="pt-PT" sz="1400" dirty="0"/>
              <a:t> </a:t>
            </a:r>
            <a:r>
              <a:rPr lang="pt-PT" sz="1400" dirty="0" err="1"/>
              <a:t>fuentes</a:t>
            </a:r>
            <a:endParaRPr lang="pt-PT" sz="1400" dirty="0"/>
          </a:p>
          <a:p>
            <a:pPr algn="ctr"/>
            <a:r>
              <a:rPr lang="pt-PT" sz="1400" dirty="0"/>
              <a:t>Mário Antunes</a:t>
            </a:r>
          </a:p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CB0248-25B3-45A4-92A0-543B2639B7B8}"/>
              </a:ext>
            </a:extLst>
          </p:cNvPr>
          <p:cNvSpPr txBox="1"/>
          <p:nvPr/>
        </p:nvSpPr>
        <p:spPr>
          <a:xfrm>
            <a:off x="4471181" y="4867470"/>
            <a:ext cx="3241963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dirty="0"/>
              <a:t>Trabalho Laboratorial 2</a:t>
            </a:r>
          </a:p>
          <a:p>
            <a:pPr algn="ctr"/>
            <a:endParaRPr lang="pt-PT" dirty="0"/>
          </a:p>
          <a:p>
            <a:r>
              <a:rPr lang="pt-PT" dirty="0"/>
              <a:t>Realizado por:</a:t>
            </a:r>
          </a:p>
          <a:p>
            <a:r>
              <a:rPr lang="pt-PT" dirty="0"/>
              <a:t>David Guilherme - 2171629</a:t>
            </a:r>
          </a:p>
          <a:p>
            <a:r>
              <a:rPr lang="pt-PT" dirty="0"/>
              <a:t>Daniel Valverde  - 2181931</a:t>
            </a:r>
          </a:p>
          <a:p>
            <a:r>
              <a:rPr lang="pt-PT" dirty="0"/>
              <a:t>Gonçalo Vicente - 2172131</a:t>
            </a:r>
          </a:p>
        </p:txBody>
      </p:sp>
    </p:spTree>
    <p:extLst>
      <p:ext uri="{BB962C8B-B14F-4D97-AF65-F5344CB8AC3E}">
        <p14:creationId xmlns:p14="http://schemas.microsoft.com/office/powerpoint/2010/main" val="223980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129C1-8686-489C-ADC6-0F1D629A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015537" cy="1478570"/>
          </a:xfrm>
        </p:spPr>
        <p:txBody>
          <a:bodyPr>
            <a:normAutofit/>
          </a:bodyPr>
          <a:lstStyle/>
          <a:p>
            <a:r>
              <a:rPr lang="pt-PT" sz="3200" dirty="0" err="1"/>
              <a:t>Datacenter</a:t>
            </a:r>
            <a:r>
              <a:rPr lang="pt-PT" sz="3200" dirty="0"/>
              <a:t> 2 - Cluster FTP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C31C9-2A5E-4C3E-B8B2-28BBE3F9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VSFTPD</a:t>
            </a:r>
          </a:p>
          <a:p>
            <a:r>
              <a:rPr lang="en-US" sz="2000"/>
              <a:t>Heartbeat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2BCA83-6AE8-4F49-AE8B-495D4748A2A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t="10106" r="14083" b="11650"/>
          <a:stretch/>
        </p:blipFill>
        <p:spPr bwMode="auto">
          <a:xfrm>
            <a:off x="3601901" y="1816101"/>
            <a:ext cx="7897990" cy="4398432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898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129C1-8686-489C-ADC6-0F1D629A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dirty="0" err="1"/>
              <a:t>Datacenter</a:t>
            </a:r>
            <a:r>
              <a:rPr lang="pt-PT" dirty="0"/>
              <a:t> 2 - NAS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963BD617-8E01-4E4F-BBC4-4E6E5804FDD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r="-1" b="9042"/>
          <a:stretch/>
        </p:blipFill>
        <p:spPr bwMode="auto">
          <a:xfrm>
            <a:off x="1141411" y="1798913"/>
            <a:ext cx="6770137" cy="2746583"/>
          </a:xfrm>
          <a:custGeom>
            <a:avLst/>
            <a:gdLst/>
            <a:ahLst/>
            <a:cxnLst/>
            <a:rect l="l" t="t" r="r" b="b"/>
            <a:pathLst>
              <a:path w="3525628" h="1692529">
                <a:moveTo>
                  <a:pt x="197717" y="0"/>
                </a:moveTo>
                <a:lnTo>
                  <a:pt x="3525628" y="0"/>
                </a:lnTo>
                <a:lnTo>
                  <a:pt x="3525628" y="1692529"/>
                </a:lnTo>
                <a:lnTo>
                  <a:pt x="0" y="1692529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6" name="Imagem 45" descr="Uma imagem com texto&#10;&#10;Descrição gerada automaticamente">
            <a:extLst>
              <a:ext uri="{FF2B5EF4-FFF2-40B4-BE49-F238E27FC236}">
                <a16:creationId xmlns:a16="http://schemas.microsoft.com/office/drawing/2014/main" id="{10A666BD-6432-4CD4-806D-3B4686BC7EB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41" b="64712"/>
          <a:stretch/>
        </p:blipFill>
        <p:spPr bwMode="auto">
          <a:xfrm>
            <a:off x="1141411" y="4947226"/>
            <a:ext cx="6770137" cy="1292256"/>
          </a:xfrm>
          <a:custGeom>
            <a:avLst/>
            <a:gdLst/>
            <a:ahLst/>
            <a:cxnLst/>
            <a:rect l="l" t="t" r="r" b="b"/>
            <a:pathLst>
              <a:path w="3525628" h="1687949">
                <a:moveTo>
                  <a:pt x="0" y="0"/>
                </a:moveTo>
                <a:lnTo>
                  <a:pt x="3525628" y="0"/>
                </a:lnTo>
                <a:lnTo>
                  <a:pt x="3525628" y="1490232"/>
                </a:lnTo>
                <a:cubicBezTo>
                  <a:pt x="3525628" y="1599428"/>
                  <a:pt x="3437107" y="1687949"/>
                  <a:pt x="3327911" y="1687949"/>
                </a:cubicBezTo>
                <a:lnTo>
                  <a:pt x="0" y="1687949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C31C9-2A5E-4C3E-B8B2-28BBE3F9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191" y="2097088"/>
            <a:ext cx="2831063" cy="3541714"/>
          </a:xfrm>
        </p:spPr>
        <p:txBody>
          <a:bodyPr>
            <a:normAutofit/>
          </a:bodyPr>
          <a:lstStyle/>
          <a:p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remoto</a:t>
            </a:r>
            <a:endParaRPr lang="en-US" dirty="0"/>
          </a:p>
          <a:p>
            <a:r>
              <a:rPr lang="en-US" dirty="0"/>
              <a:t>Pasta </a:t>
            </a:r>
            <a:r>
              <a:rPr lang="en-US" dirty="0" err="1"/>
              <a:t>partilhada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rede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2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5FBD2-D8AD-40B0-9712-99DCFEF8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7458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Implementação </a:t>
            </a:r>
            <a:r>
              <a:rPr lang="pt-PT" dirty="0" err="1"/>
              <a:t>datacenter</a:t>
            </a:r>
            <a:r>
              <a:rPr lang="pt-PT" dirty="0"/>
              <a:t>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01EA55-817D-4EF5-A3FC-A89FF4AB28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87280" y="1686028"/>
            <a:ext cx="8435124" cy="4606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793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79D4A-4023-4326-9172-BD2AF50D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datacenter</a:t>
            </a:r>
            <a:r>
              <a:rPr lang="pt-PT" dirty="0"/>
              <a:t> 3 - Backups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3297E1-0D38-456F-99F3-BA04125D8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Redundância de backups;</a:t>
            </a:r>
          </a:p>
          <a:p>
            <a:r>
              <a:rPr lang="pt-PT" dirty="0"/>
              <a:t>Sincronização entre o </a:t>
            </a:r>
            <a:r>
              <a:rPr lang="pt-PT" dirty="0" err="1"/>
              <a:t>True</a:t>
            </a:r>
            <a:r>
              <a:rPr lang="pt-PT" dirty="0"/>
              <a:t> Nas e </a:t>
            </a:r>
            <a:r>
              <a:rPr lang="pt-PT" dirty="0" err="1"/>
              <a:t>True</a:t>
            </a:r>
            <a:r>
              <a:rPr lang="pt-PT" dirty="0"/>
              <a:t> Nas 1;</a:t>
            </a:r>
          </a:p>
          <a:p>
            <a:r>
              <a:rPr lang="pt-PT" dirty="0" err="1"/>
              <a:t>Cobian</a:t>
            </a:r>
            <a:r>
              <a:rPr lang="pt-PT" dirty="0"/>
              <a:t>;</a:t>
            </a:r>
          </a:p>
          <a:p>
            <a:r>
              <a:rPr lang="pt-PT" dirty="0"/>
              <a:t>Script </a:t>
            </a:r>
            <a:r>
              <a:rPr lang="pt-PT" dirty="0" err="1"/>
              <a:t>bash</a:t>
            </a:r>
            <a:r>
              <a:rPr lang="pt-PT" dirty="0"/>
              <a:t>;</a:t>
            </a:r>
          </a:p>
          <a:p>
            <a:r>
              <a:rPr lang="pt-PT" dirty="0"/>
              <a:t>Autenticação assimétrica;</a:t>
            </a: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99EE6B-45B1-464D-A2DE-3A8E4661E26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8"/>
          <a:stretch/>
        </p:blipFill>
        <p:spPr>
          <a:xfrm>
            <a:off x="7181850" y="962024"/>
            <a:ext cx="4747260" cy="4422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C98DD2-E6B8-4962-958B-399007DB96E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5791201"/>
            <a:ext cx="6151057" cy="7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79D4A-4023-4326-9172-BD2AF50D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datacenter</a:t>
            </a:r>
            <a:r>
              <a:rPr lang="pt-PT" dirty="0"/>
              <a:t> 3 – VPN e ZABBIX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3297E1-0D38-456F-99F3-BA04125D8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Túnel GRE e </a:t>
            </a:r>
            <a:r>
              <a:rPr lang="pt-PT" dirty="0" err="1"/>
              <a:t>OpenVPN</a:t>
            </a:r>
            <a:r>
              <a:rPr lang="pt-PT" dirty="0"/>
              <a:t>;</a:t>
            </a:r>
          </a:p>
          <a:p>
            <a:r>
              <a:rPr lang="pt-PT" dirty="0"/>
              <a:t>Monitorizar dispositivos;</a:t>
            </a:r>
          </a:p>
          <a:p>
            <a:r>
              <a:rPr lang="pt-PT" dirty="0" err="1"/>
              <a:t>Zabbix-Agent</a:t>
            </a:r>
            <a:r>
              <a:rPr lang="pt-PT" dirty="0"/>
              <a:t> e ICMP;</a:t>
            </a:r>
          </a:p>
          <a:p>
            <a:endParaRPr lang="pt-PT" dirty="0"/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E6A8E1-D42E-45BF-A3FA-AA48353ECD3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4" t="12642" r="38334" b="16555"/>
          <a:stretch/>
        </p:blipFill>
        <p:spPr bwMode="auto">
          <a:xfrm>
            <a:off x="9790171" y="173070"/>
            <a:ext cx="2116818" cy="325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D19F1D-968E-44DA-83D8-9B5D9983004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64" y="2929728"/>
            <a:ext cx="4602316" cy="36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79D4A-4023-4326-9172-BD2AF50D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datacenter</a:t>
            </a:r>
            <a:r>
              <a:rPr lang="pt-PT" dirty="0"/>
              <a:t> 3 - NAS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C3297E1-0D38-456F-99F3-BA04125D8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Sincronização com outro servidor;</a:t>
            </a:r>
          </a:p>
          <a:p>
            <a:r>
              <a:rPr lang="pt-PT" dirty="0" err="1"/>
              <a:t>Mirror</a:t>
            </a:r>
            <a:r>
              <a:rPr lang="pt-PT" dirty="0"/>
              <a:t> dos dados;</a:t>
            </a:r>
          </a:p>
          <a:p>
            <a:r>
              <a:rPr lang="pt-PT" dirty="0"/>
              <a:t>Acessível por samba;</a:t>
            </a:r>
          </a:p>
          <a:p>
            <a:r>
              <a:rPr lang="pt-PT" dirty="0" err="1"/>
              <a:t>Cloud</a:t>
            </a:r>
            <a:r>
              <a:rPr lang="pt-PT" dirty="0"/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3551A5-C232-4CC1-B377-D90CE7FDEA7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91"/>
          <a:stretch/>
        </p:blipFill>
        <p:spPr>
          <a:xfrm>
            <a:off x="2626012" y="4951352"/>
            <a:ext cx="1279764" cy="995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695CBC-C7A8-4DD8-979F-346D904A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702" y="3782005"/>
            <a:ext cx="4181475" cy="2657475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5ABE75B-8553-4023-A5FA-D60C48FF73C9}"/>
              </a:ext>
            </a:extLst>
          </p:cNvPr>
          <p:cNvGrpSpPr/>
          <p:nvPr/>
        </p:nvGrpSpPr>
        <p:grpSpPr>
          <a:xfrm>
            <a:off x="7694408" y="577911"/>
            <a:ext cx="4157136" cy="2794214"/>
            <a:chOff x="5043487" y="2030198"/>
            <a:chExt cx="4157136" cy="27942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9BEC506-3279-48AE-9AE5-8A1BFBB9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3487" y="2033587"/>
              <a:ext cx="2105025" cy="279082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9DE6609-266D-46C4-AEBB-F578E83D7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372" b="633"/>
            <a:stretch/>
          </p:blipFill>
          <p:spPr>
            <a:xfrm>
              <a:off x="6905098" y="2030198"/>
              <a:ext cx="2295525" cy="2790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997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79D4A-4023-4326-9172-BD2AF50D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datacenter</a:t>
            </a:r>
            <a:r>
              <a:rPr lang="pt-PT" dirty="0"/>
              <a:t> 3 – Máquinas de Administração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E52996-E913-4017-9200-EAB55255B6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3" y="1697401"/>
            <a:ext cx="9836558" cy="4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57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6E36D-E9CE-442D-BCCD-80505209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 e demonstração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4A677A-B8EA-4DC9-A97E-B14768DC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9" y="1583760"/>
            <a:ext cx="10419646" cy="50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8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E1A10-3F75-41FE-A862-A68A9ACF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7585"/>
            <a:ext cx="9905998" cy="849037"/>
          </a:xfrm>
        </p:spPr>
        <p:txBody>
          <a:bodyPr/>
          <a:lstStyle/>
          <a:p>
            <a:pPr algn="ctr"/>
            <a:r>
              <a:rPr lang="pt-PT" dirty="0"/>
              <a:t>Cenário “CPD HOSTING”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2171F8-51BA-4CF5-81CC-FEE8180C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3" y="1332090"/>
            <a:ext cx="10419646" cy="50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95D84-704F-4A0F-BFC8-BBEDC80A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Cenário “</a:t>
            </a:r>
            <a:r>
              <a:rPr lang="pt-PT" dirty="0" err="1"/>
              <a:t>cpd</a:t>
            </a:r>
            <a:r>
              <a:rPr lang="pt-PT" dirty="0"/>
              <a:t> </a:t>
            </a:r>
            <a:r>
              <a:rPr lang="pt-PT" dirty="0" err="1"/>
              <a:t>Hosting</a:t>
            </a:r>
            <a:r>
              <a:rPr lang="pt-PT" dirty="0"/>
              <a:t>”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B126C2-166C-4C22-B724-447D6958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75872" cy="1398877"/>
          </a:xfrm>
        </p:spPr>
        <p:txBody>
          <a:bodyPr/>
          <a:lstStyle/>
          <a:p>
            <a:r>
              <a:rPr lang="pt-PT" dirty="0"/>
              <a:t>Datacenter 1</a:t>
            </a:r>
          </a:p>
          <a:p>
            <a:pPr lvl="1"/>
            <a:r>
              <a:rPr lang="pt-PT" dirty="0"/>
              <a:t>Cluster HTTP;</a:t>
            </a:r>
          </a:p>
          <a:p>
            <a:pPr lvl="1"/>
            <a:r>
              <a:rPr lang="pt-PT" dirty="0"/>
              <a:t>Cluster DNS, NTP e DHCP;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927C6B5-5E27-4396-AAE5-11F541CEA9CE}"/>
              </a:ext>
            </a:extLst>
          </p:cNvPr>
          <p:cNvSpPr txBox="1">
            <a:spLocks/>
          </p:cNvSpPr>
          <p:nvPr/>
        </p:nvSpPr>
        <p:spPr>
          <a:xfrm>
            <a:off x="1080528" y="3800763"/>
            <a:ext cx="4229533" cy="231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Datacenter 2</a:t>
            </a:r>
          </a:p>
          <a:p>
            <a:pPr lvl="1"/>
            <a:r>
              <a:rPr lang="pt-PT" dirty="0"/>
              <a:t>Cluster HTTP;</a:t>
            </a:r>
          </a:p>
          <a:p>
            <a:pPr lvl="1"/>
            <a:r>
              <a:rPr lang="pt-PT" dirty="0"/>
              <a:t>Cluster FTP;</a:t>
            </a:r>
          </a:p>
          <a:p>
            <a:pPr lvl="1"/>
            <a:r>
              <a:rPr lang="pt-PT" dirty="0"/>
              <a:t>Cluster </a:t>
            </a:r>
            <a:r>
              <a:rPr lang="pt-PT" dirty="0" err="1"/>
              <a:t>HaProxy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NAS (network </a:t>
            </a:r>
            <a:r>
              <a:rPr lang="pt-PT" dirty="0" err="1"/>
              <a:t>atached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)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035C9D5C-9962-4DB7-85A1-DD7C058859F1}"/>
              </a:ext>
            </a:extLst>
          </p:cNvPr>
          <p:cNvSpPr txBox="1">
            <a:spLocks/>
          </p:cNvSpPr>
          <p:nvPr/>
        </p:nvSpPr>
        <p:spPr>
          <a:xfrm>
            <a:off x="5782006" y="2870272"/>
            <a:ext cx="5123682" cy="238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Datacenter 3</a:t>
            </a:r>
          </a:p>
          <a:p>
            <a:pPr lvl="1"/>
            <a:r>
              <a:rPr lang="pt-PT" dirty="0"/>
              <a:t>Cluster NAS;</a:t>
            </a:r>
          </a:p>
          <a:p>
            <a:pPr lvl="1"/>
            <a:r>
              <a:rPr lang="pt-PT" dirty="0"/>
              <a:t>VPN server – Virtual </a:t>
            </a:r>
            <a:r>
              <a:rPr lang="pt-PT" dirty="0" err="1"/>
              <a:t>Private</a:t>
            </a:r>
            <a:r>
              <a:rPr lang="pt-PT" dirty="0"/>
              <a:t> Network;</a:t>
            </a:r>
          </a:p>
          <a:p>
            <a:pPr lvl="1"/>
            <a:r>
              <a:rPr lang="pt-PT" dirty="0" err="1"/>
              <a:t>Backup’s</a:t>
            </a:r>
            <a:r>
              <a:rPr lang="pt-PT" dirty="0"/>
              <a:t> redundantes;</a:t>
            </a:r>
          </a:p>
          <a:p>
            <a:pPr lvl="1"/>
            <a:r>
              <a:rPr lang="pt-PT" dirty="0"/>
              <a:t>Monitorização – </a:t>
            </a:r>
            <a:r>
              <a:rPr lang="pt-PT" dirty="0" err="1"/>
              <a:t>Zabbix</a:t>
            </a:r>
            <a:r>
              <a:rPr lang="pt-PT" dirty="0"/>
              <a:t>;</a:t>
            </a:r>
          </a:p>
          <a:p>
            <a:pPr lvl="1"/>
            <a:endParaRPr lang="pt-PT" dirty="0"/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1631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1978-8A28-4CD4-A7F8-655968CA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pt-PT" dirty="0"/>
              <a:t>Dispositivos de rede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B7BF68-6023-4149-8A74-88B8F0FA7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6084"/>
            <a:ext cx="7442750" cy="3541714"/>
          </a:xfrm>
        </p:spPr>
        <p:txBody>
          <a:bodyPr/>
          <a:lstStyle/>
          <a:p>
            <a:r>
              <a:rPr lang="pt-PT" dirty="0"/>
              <a:t>HSRP – Virtual IP;</a:t>
            </a:r>
          </a:p>
          <a:p>
            <a:r>
              <a:rPr lang="pt-PT" dirty="0"/>
              <a:t>Interfaces Bridge;</a:t>
            </a:r>
          </a:p>
          <a:p>
            <a:r>
              <a:rPr lang="pt-PT" dirty="0"/>
              <a:t>Túneis dedicados para ligação à rede clientes, DC1, DC2 e DC3;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54ED6A-E8E0-4C57-9B52-75D92E23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57" y="4113522"/>
            <a:ext cx="6332892" cy="9930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16F263-A036-4C56-8399-95BC5E27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7" y="5437238"/>
            <a:ext cx="6332892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5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5FBD2-D8AD-40B0-9712-99DCFEF8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7458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Implementação </a:t>
            </a:r>
            <a:r>
              <a:rPr lang="pt-PT" dirty="0" err="1"/>
              <a:t>datacenter</a:t>
            </a:r>
            <a:r>
              <a:rPr lang="pt-PT" dirty="0"/>
              <a:t> 1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8AFD2D8-63DA-4133-9C04-9108FC56B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280" y="1686028"/>
            <a:ext cx="8435124" cy="4606212"/>
          </a:xfrm>
        </p:spPr>
      </p:pic>
    </p:spTree>
    <p:extLst>
      <p:ext uri="{BB962C8B-B14F-4D97-AF65-F5344CB8AC3E}">
        <p14:creationId xmlns:p14="http://schemas.microsoft.com/office/powerpoint/2010/main" val="141154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55F3B-C5ED-40F7-AC8C-75E70A88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datacenter</a:t>
            </a:r>
            <a:r>
              <a:rPr lang="pt-PT" dirty="0"/>
              <a:t> 1- Cluster </a:t>
            </a:r>
            <a:r>
              <a:rPr lang="pt-PT" dirty="0" err="1"/>
              <a:t>http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5B134A-21BD-4DFF-9ECD-548D37CC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Apache2;</a:t>
            </a:r>
          </a:p>
          <a:p>
            <a:r>
              <a:rPr lang="pt-PT" dirty="0" err="1"/>
              <a:t>Hearbeat</a:t>
            </a:r>
            <a:r>
              <a:rPr lang="pt-PT" dirty="0"/>
              <a:t>;</a:t>
            </a:r>
          </a:p>
        </p:txBody>
      </p:sp>
      <p:pic>
        <p:nvPicPr>
          <p:cNvPr id="5" name="Imagem 4" descr="Uma imagem com texto, eletrónica, captura de ecrã&#10;&#10;Descrição gerada automaticamente">
            <a:extLst>
              <a:ext uri="{FF2B5EF4-FFF2-40B4-BE49-F238E27FC236}">
                <a16:creationId xmlns:a16="http://schemas.microsoft.com/office/drawing/2014/main" id="{D8C18894-AD2B-4109-A0C2-20C7D790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19" y="2097088"/>
            <a:ext cx="7955242" cy="41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3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3DD61-AA4F-4A0B-B027-ABDF625A1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5293"/>
            <a:ext cx="9905998" cy="1478570"/>
          </a:xfrm>
        </p:spPr>
        <p:txBody>
          <a:bodyPr/>
          <a:lstStyle/>
          <a:p>
            <a:r>
              <a:rPr lang="pt-PT" dirty="0" err="1"/>
              <a:t>datacenter</a:t>
            </a:r>
            <a:r>
              <a:rPr lang="pt-PT" dirty="0"/>
              <a:t> 1- Cluster </a:t>
            </a:r>
            <a:r>
              <a:rPr lang="pt-PT" dirty="0" err="1"/>
              <a:t>dns</a:t>
            </a:r>
            <a:r>
              <a:rPr lang="pt-PT" dirty="0"/>
              <a:t>, </a:t>
            </a:r>
            <a:r>
              <a:rPr lang="pt-PT" dirty="0" err="1"/>
              <a:t>dhcp</a:t>
            </a:r>
            <a:r>
              <a:rPr lang="pt-PT" dirty="0"/>
              <a:t> e NTP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366377C-33C9-40C2-9EA6-2E8D3DC0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Pfsense</a:t>
            </a:r>
            <a:r>
              <a:rPr lang="pt-PT" dirty="0"/>
              <a:t>;</a:t>
            </a:r>
          </a:p>
          <a:p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Sync</a:t>
            </a:r>
            <a:r>
              <a:rPr lang="pt-PT" dirty="0"/>
              <a:t> </a:t>
            </a:r>
            <a:r>
              <a:rPr lang="pt-PT" dirty="0" err="1"/>
              <a:t>Avaibility</a:t>
            </a:r>
            <a:r>
              <a:rPr lang="pt-PT" dirty="0"/>
              <a:t>;</a:t>
            </a:r>
          </a:p>
          <a:p>
            <a:r>
              <a:rPr lang="pt-PT" dirty="0"/>
              <a:t>Virtual </a:t>
            </a:r>
            <a:r>
              <a:rPr lang="pt-PT" dirty="0" err="1"/>
              <a:t>Ip’s</a:t>
            </a:r>
            <a:r>
              <a:rPr lang="pt-PT" dirty="0"/>
              <a:t>;</a:t>
            </a:r>
          </a:p>
          <a:p>
            <a:r>
              <a:rPr lang="pt-PT" dirty="0"/>
              <a:t>NAT;</a:t>
            </a:r>
          </a:p>
        </p:txBody>
      </p:sp>
      <p:pic>
        <p:nvPicPr>
          <p:cNvPr id="5" name="Imagem 4" descr="Uma imagem com texto, interior, captura de ecrã&#10;&#10;Descrição gerada automaticamente">
            <a:extLst>
              <a:ext uri="{FF2B5EF4-FFF2-40B4-BE49-F238E27FC236}">
                <a16:creationId xmlns:a16="http://schemas.microsoft.com/office/drawing/2014/main" id="{0310DA9D-C9ED-44C4-99AE-9CC378D7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558" y="1365785"/>
            <a:ext cx="5010442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1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972AF-9DC5-4DE2-ADEE-A57A4C3F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pt-PT" dirty="0"/>
              <a:t>Implementação </a:t>
            </a:r>
            <a:r>
              <a:rPr lang="pt-PT" dirty="0" err="1"/>
              <a:t>datacenter</a:t>
            </a:r>
            <a:r>
              <a:rPr lang="pt-PT" dirty="0"/>
              <a:t> 2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F304E13-B80B-425D-B87C-D8C7F1268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307" y="1018409"/>
            <a:ext cx="7524536" cy="5607677"/>
          </a:xfrm>
        </p:spPr>
      </p:pic>
    </p:spTree>
    <p:extLst>
      <p:ext uri="{BB962C8B-B14F-4D97-AF65-F5344CB8AC3E}">
        <p14:creationId xmlns:p14="http://schemas.microsoft.com/office/powerpoint/2010/main" val="163369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129C1-8686-489C-ADC6-0F1D629A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dirty="0" err="1"/>
              <a:t>Datacenter</a:t>
            </a:r>
            <a:r>
              <a:rPr lang="pt-PT" dirty="0"/>
              <a:t> 2 - Cluster </a:t>
            </a:r>
            <a:r>
              <a:rPr lang="pt-PT" dirty="0" err="1"/>
              <a:t>http</a:t>
            </a:r>
            <a:endParaRPr lang="pt-P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C31C9-2A5E-4C3E-B8B2-28BBE3F9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11" y="1957387"/>
            <a:ext cx="2073275" cy="2362201"/>
          </a:xfrm>
        </p:spPr>
        <p:txBody>
          <a:bodyPr anchor="ctr">
            <a:normAutofit/>
          </a:bodyPr>
          <a:lstStyle/>
          <a:p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Heartbeat</a:t>
            </a:r>
          </a:p>
          <a:p>
            <a:r>
              <a:rPr lang="en-US" dirty="0"/>
              <a:t>Apache2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7" name="Imagem 106">
            <a:extLst>
              <a:ext uri="{FF2B5EF4-FFF2-40B4-BE49-F238E27FC236}">
                <a16:creationId xmlns:a16="http://schemas.microsoft.com/office/drawing/2014/main" id="{5265DB18-7B87-4F44-AAFD-389B90C33A3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t="11975" r="12954" b="14135"/>
          <a:stretch/>
        </p:blipFill>
        <p:spPr bwMode="auto">
          <a:xfrm>
            <a:off x="3871913" y="1957387"/>
            <a:ext cx="7429500" cy="4043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0401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251</Words>
  <Application>Microsoft Office PowerPoint</Application>
  <PresentationFormat>Ecrã Panorâmico</PresentationFormat>
  <Paragraphs>74</Paragraphs>
  <Slides>17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</vt:lpstr>
      <vt:lpstr>Tw Cen MT</vt:lpstr>
      <vt:lpstr>Circuito</vt:lpstr>
      <vt:lpstr>Centros de Processamento de Dados </vt:lpstr>
      <vt:lpstr>Cenário “CPD HOSTING”</vt:lpstr>
      <vt:lpstr>Cenário “cpd Hosting”</vt:lpstr>
      <vt:lpstr>Dispositivos de rede</vt:lpstr>
      <vt:lpstr>Implementação datacenter 1</vt:lpstr>
      <vt:lpstr>datacenter 1- Cluster http</vt:lpstr>
      <vt:lpstr>datacenter 1- Cluster dns, dhcp e NTP</vt:lpstr>
      <vt:lpstr>Implementação datacenter 2</vt:lpstr>
      <vt:lpstr>Datacenter 2 - Cluster http</vt:lpstr>
      <vt:lpstr>Datacenter 2 - Cluster FTP</vt:lpstr>
      <vt:lpstr>Datacenter 2 - NAS</vt:lpstr>
      <vt:lpstr>Implementação datacenter 3</vt:lpstr>
      <vt:lpstr>datacenter 3 - Backups</vt:lpstr>
      <vt:lpstr>datacenter 3 – VPN e ZABBIX</vt:lpstr>
      <vt:lpstr>datacenter 3 - NAS</vt:lpstr>
      <vt:lpstr>datacenter 3 – Máquinas de Administração</vt:lpstr>
      <vt:lpstr>Conclusões e 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Centros de Processamento de Dados – TL2</dc:title>
  <dc:creator>David Jesus Guilherme</dc:creator>
  <cp:lastModifiedBy>Gonçalo Miguel Conceição Vicente</cp:lastModifiedBy>
  <cp:revision>16</cp:revision>
  <dcterms:created xsi:type="dcterms:W3CDTF">2021-01-17T16:35:14Z</dcterms:created>
  <dcterms:modified xsi:type="dcterms:W3CDTF">2021-01-18T15:09:34Z</dcterms:modified>
</cp:coreProperties>
</file>